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6" r:id="rId3"/>
    <p:sldId id="262" r:id="rId4"/>
    <p:sldId id="277" r:id="rId5"/>
    <p:sldId id="280" r:id="rId6"/>
    <p:sldId id="281" r:id="rId7"/>
    <p:sldId id="279" r:id="rId8"/>
    <p:sldId id="276" r:id="rId9"/>
    <p:sldId id="265" r:id="rId10"/>
    <p:sldId id="259" r:id="rId11"/>
    <p:sldId id="269" r:id="rId12"/>
    <p:sldId id="274" r:id="rId13"/>
    <p:sldId id="264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CD24"/>
    <a:srgbClr val="9AD1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4" d="100"/>
          <a:sy n="114" d="100"/>
        </p:scale>
        <p:origin x="-216" y="-7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45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32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994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853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185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21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867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8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9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26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3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CDA26-17B1-6E4A-B541-C209AA999E99}" type="datetimeFigureOut">
              <a:rPr lang="en-US" smtClean="0"/>
              <a:t>11/10/12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C96CE-F035-D449-91E9-145D9E5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0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4134" y="2871259"/>
            <a:ext cx="7772400" cy="2007658"/>
          </a:xfrm>
        </p:spPr>
        <p:txBody>
          <a:bodyPr>
            <a:normAutofit fontScale="90000"/>
          </a:bodyPr>
          <a:lstStyle/>
          <a:p>
            <a:pPr algn="l">
              <a:lnSpc>
                <a:spcPct val="90000"/>
              </a:lnSpc>
            </a:pPr>
            <a:r>
              <a:rPr lang="sk-SK" sz="7200" dirty="0" smtClean="0">
                <a:solidFill>
                  <a:schemeClr val="bg1"/>
                </a:solidFill>
                <a:latin typeface="Bebas Neue"/>
                <a:cs typeface="Bebas Neue"/>
              </a:rPr>
              <a:t>Zachráňme svet </a:t>
            </a:r>
            <a:br>
              <a:rPr lang="sk-SK" sz="72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7200" dirty="0" smtClean="0">
                <a:solidFill>
                  <a:schemeClr val="bg1"/>
                </a:solidFill>
                <a:latin typeface="Bebas Neue"/>
                <a:cs typeface="Bebas Neue"/>
              </a:rPr>
              <a:t>od odpadu</a:t>
            </a:r>
            <a:endParaRPr lang="sk-SK" sz="3600" dirty="0" smtClean="0">
              <a:solidFill>
                <a:schemeClr val="bg1">
                  <a:lumMod val="75000"/>
                </a:schemeClr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1519007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9085" y="190500"/>
            <a:ext cx="7746998" cy="6498168"/>
          </a:xfrm>
        </p:spPr>
        <p:txBody>
          <a:bodyPr anchor="ctr">
            <a:normAutofit/>
          </a:bodyPr>
          <a:lstStyle/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na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úvod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zopár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faktov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…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40705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0500"/>
            <a:ext cx="9144000" cy="649816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sk-SK" sz="11500" dirty="0" smtClean="0">
                <a:solidFill>
                  <a:srgbClr val="9AD125"/>
                </a:solidFill>
                <a:latin typeface="Bebas Neue"/>
                <a:cs typeface="Bebas Neue"/>
              </a:rPr>
              <a:t>80 miliónov </a:t>
            </a: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>nerozložiteľných jednorazových pohárov sa použije každý deň</a:t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/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endParaRPr lang="sk-SK" sz="4800" dirty="0" smtClean="0">
              <a:solidFill>
                <a:schemeClr val="bg1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02302247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1" descr="Us-mexico-border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" t="3592" r="1438" b="31745"/>
          <a:stretch/>
        </p:blipFill>
        <p:spPr bwMode="auto">
          <a:xfrm>
            <a:off x="0" y="-9"/>
            <a:ext cx="9144000" cy="4571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 rot="2700000">
            <a:off x="560924" y="4322768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63865" y="4983912"/>
            <a:ext cx="8980135" cy="1357092"/>
          </a:xfrm>
        </p:spPr>
        <p:txBody>
          <a:bodyPr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Postavené vedľa seba by boli </a:t>
            </a:r>
            <a:r>
              <a:rPr lang="sk-SK" sz="3600" dirty="0" smtClean="0">
                <a:solidFill>
                  <a:srgbClr val="9AD125"/>
                </a:solidFill>
                <a:latin typeface="Bebas Neue"/>
                <a:cs typeface="Bebas Neue"/>
              </a:rPr>
              <a:t>2 krát</a:t>
            </a: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dlhšie ako hranica medzi USA a Mexikom</a:t>
            </a:r>
            <a:endParaRPr lang="sk-SK" sz="3600" dirty="0" smtClean="0">
              <a:solidFill>
                <a:srgbClr val="9AD125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18188596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0500"/>
            <a:ext cx="9144000" cy="649816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sk-SK" sz="11500" dirty="0" smtClean="0">
                <a:solidFill>
                  <a:srgbClr val="9AD125"/>
                </a:solidFill>
                <a:latin typeface="Bebas Neue"/>
                <a:cs typeface="Bebas Neue"/>
              </a:rPr>
              <a:t>360 miliónov </a:t>
            </a:r>
            <a:br>
              <a:rPr lang="sk-SK" sz="11500" dirty="0" smtClean="0">
                <a:solidFill>
                  <a:srgbClr val="9AD125"/>
                </a:solidFill>
                <a:latin typeface="Bebas Neue"/>
                <a:cs typeface="Bebas Neue"/>
              </a:rPr>
            </a:b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>litrov odpadu sa každý deň vyhodí </a:t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>z okna auta</a:t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/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endParaRPr lang="sk-SK" sz="4800" dirty="0" smtClean="0">
              <a:solidFill>
                <a:schemeClr val="bg1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96033389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3201" b="10492"/>
          <a:stretch/>
        </p:blipFill>
        <p:spPr>
          <a:xfrm>
            <a:off x="0" y="-13682"/>
            <a:ext cx="9144000" cy="46562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2700000">
            <a:off x="560924" y="4322768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63865" y="4983912"/>
            <a:ext cx="8980135" cy="1357092"/>
          </a:xfrm>
        </p:spPr>
        <p:txBody>
          <a:bodyPr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To je ako naplniť </a:t>
            </a:r>
            <a:r>
              <a:rPr lang="sk-SK" sz="3600" dirty="0" smtClean="0">
                <a:solidFill>
                  <a:srgbClr val="9AD125"/>
                </a:solidFill>
                <a:latin typeface="Bebas Neue"/>
                <a:cs typeface="Bebas Neue"/>
              </a:rPr>
              <a:t>12</a:t>
            </a: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sk-SK" sz="3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olympíjskych</a:t>
            </a: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bazénov</a:t>
            </a:r>
            <a:endParaRPr lang="sk-SK" sz="3600" dirty="0" smtClean="0">
              <a:solidFill>
                <a:srgbClr val="9AD125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066740819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0500"/>
            <a:ext cx="9144000" cy="649816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>každý deň sa na svete vyprodukuje odpad, ktorý musí vyviezť  </a:t>
            </a:r>
            <a:r>
              <a:rPr lang="sk-SK" sz="6600" dirty="0" smtClean="0">
                <a:solidFill>
                  <a:schemeClr val="bg1"/>
                </a:solidFill>
                <a:latin typeface="Bebas Neue"/>
                <a:cs typeface="Bebas Neue"/>
              </a:rPr>
              <a:t/>
            </a:r>
            <a:br>
              <a:rPr lang="sk-SK" sz="66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13000" dirty="0" smtClean="0">
                <a:solidFill>
                  <a:srgbClr val="9AD125"/>
                </a:solidFill>
                <a:latin typeface="Bebas Neue"/>
                <a:cs typeface="Bebas Neue"/>
              </a:rPr>
              <a:t>63,000</a:t>
            </a:r>
            <a:r>
              <a:rPr lang="sk-SK" sz="9600" dirty="0" smtClean="0">
                <a:solidFill>
                  <a:schemeClr val="bg1"/>
                </a:solidFill>
                <a:latin typeface="Bebas Neue"/>
                <a:cs typeface="Bebas Neue"/>
              </a:rPr>
              <a:t> </a:t>
            </a:r>
            <a:r>
              <a:rPr lang="sk-SK" sz="4800" dirty="0" smtClean="0">
                <a:solidFill>
                  <a:schemeClr val="bg1"/>
                </a:solidFill>
                <a:latin typeface="Bebas Neue"/>
                <a:cs typeface="Bebas Neue"/>
              </a:rPr>
              <a:t/>
            </a:r>
            <a:br>
              <a:rPr lang="sk-SK" sz="48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5400" dirty="0" err="1" smtClean="0">
                <a:solidFill>
                  <a:schemeClr val="bg1"/>
                </a:solidFill>
                <a:latin typeface="Bebas Neue"/>
                <a:cs typeface="Bebas Neue"/>
              </a:rPr>
              <a:t>smetiarenských</a:t>
            </a:r>
            <a: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  <a:t> áut</a:t>
            </a:r>
            <a:br>
              <a:rPr lang="sk-SK" sz="5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endParaRPr lang="sk-SK" sz="4800" dirty="0" smtClean="0">
              <a:solidFill>
                <a:schemeClr val="bg1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00395886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vez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585"/>
            <a:ext cx="9144000" cy="46434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865" y="4983912"/>
            <a:ext cx="8980135" cy="1357092"/>
          </a:xfrm>
        </p:spPr>
        <p:txBody>
          <a:bodyPr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Postavené na sebe by boli vysoké ako </a:t>
            </a:r>
            <a:b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</a:br>
            <a:r>
              <a:rPr lang="sk-SK" sz="3600" dirty="0" smtClean="0">
                <a:solidFill>
                  <a:srgbClr val="9AD125"/>
                </a:solidFill>
                <a:latin typeface="Bebas Neue"/>
                <a:cs typeface="Bebas Neue"/>
              </a:rPr>
              <a:t>1852</a:t>
            </a: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sk-SK" sz="3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Eiffelových</a:t>
            </a: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veží</a:t>
            </a:r>
            <a:endParaRPr lang="sk-SK" sz="3600" dirty="0" smtClean="0">
              <a:solidFill>
                <a:srgbClr val="9AD125"/>
              </a:solidFill>
              <a:latin typeface="Bebas Neue"/>
              <a:cs typeface="Bebas Neue"/>
            </a:endParaRPr>
          </a:p>
        </p:txBody>
      </p:sp>
      <p:sp>
        <p:nvSpPr>
          <p:cNvPr id="8" name="Rectangle 7"/>
          <p:cNvSpPr/>
          <p:nvPr/>
        </p:nvSpPr>
        <p:spPr>
          <a:xfrm rot="2700000">
            <a:off x="560924" y="4322768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126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2143" y="2534181"/>
            <a:ext cx="8643870" cy="1182158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Veľké množstvo z tohto odpadu končí na </a:t>
            </a:r>
            <a:b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</a:br>
            <a:r>
              <a:rPr lang="sk-SK" sz="3000" dirty="0" smtClean="0">
                <a:solidFill>
                  <a:srgbClr val="9AD125"/>
                </a:solidFill>
                <a:latin typeface="Bebas Neue"/>
                <a:cs typeface="Bebas Neue"/>
              </a:rPr>
              <a:t>nelegálnych skládkach</a:t>
            </a:r>
          </a:p>
        </p:txBody>
      </p:sp>
      <p:pic>
        <p:nvPicPr>
          <p:cNvPr id="6" name="Picture 5" descr="tras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0806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4134" y="3974432"/>
            <a:ext cx="3875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sk-SK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Nelegálnu skládku môžete nahlásiť písomným podaním na príslušnom úrade</a:t>
            </a:r>
            <a:endParaRPr lang="sk-SK" sz="2800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8" name="Rectangle 7"/>
          <p:cNvSpPr/>
          <p:nvPr/>
        </p:nvSpPr>
        <p:spPr>
          <a:xfrm rot="2700000">
            <a:off x="560924" y="1761537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665134" y="3974432"/>
            <a:ext cx="38756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Blip>
                <a:blip r:embed="rId4"/>
              </a:buBlip>
            </a:pPr>
            <a:r>
              <a:rPr lang="sk-SK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Existuje aj moderná alternatíva ako lokalizovať nelegálnu skládku pomocou Vášho mobilu</a:t>
            </a:r>
          </a:p>
        </p:txBody>
      </p:sp>
    </p:spTree>
    <p:extLst>
      <p:ext uri="{BB962C8B-B14F-4D97-AF65-F5344CB8AC3E}">
        <p14:creationId xmlns:p14="http://schemas.microsoft.com/office/powerpoint/2010/main" val="74212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4134" y="2534181"/>
            <a:ext cx="7772400" cy="1182158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TrashOut</a:t>
            </a:r>
            <a:b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</a:br>
            <a:r>
              <a:rPr lang="sk-SK" sz="3000" dirty="0" smtClean="0">
                <a:solidFill>
                  <a:srgbClr val="9AD125"/>
                </a:solidFill>
                <a:latin typeface="Bebas Neue"/>
                <a:cs typeface="Bebas Neue"/>
              </a:rPr>
              <a:t>vyhláste boj nelegálnym skládkam</a:t>
            </a:r>
          </a:p>
        </p:txBody>
      </p:sp>
      <p:pic>
        <p:nvPicPr>
          <p:cNvPr id="6" name="Picture 5" descr="tras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0806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4134" y="3974433"/>
            <a:ext cx="8128000" cy="2710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sk-SK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Hlavným poslaním projektu TrashOut je celosvetový boj proti nelegálnym skládkam odpadu. Mobilná aplikácia celý proces zjednodušuje a urýchľuje. Táto moderná a efektívna platforma prispieva k riešeniu problému nelegálnych skládok. Aplikácia umožňuje komukoľvek skládku označiť a nahlásiť.</a:t>
            </a:r>
            <a:endParaRPr lang="sk-SK" sz="2400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8" name="Rectangle 7"/>
          <p:cNvSpPr/>
          <p:nvPr/>
        </p:nvSpPr>
        <p:spPr>
          <a:xfrm rot="2700000">
            <a:off x="560924" y="1761537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78565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4134" y="451317"/>
            <a:ext cx="7772400" cy="1182158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Nahláste nelegálne skládky </a:t>
            </a:r>
            <a:br>
              <a:rPr lang="sk-SK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</a:br>
            <a:r>
              <a:rPr lang="sk-SK" sz="3000" dirty="0" smtClean="0">
                <a:solidFill>
                  <a:srgbClr val="9AD125"/>
                </a:solidFill>
                <a:latin typeface="Bebas Neue"/>
                <a:cs typeface="Bebas Neue"/>
              </a:rPr>
              <a:t>jednoducho cez Váš mobil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4134" y="2511303"/>
            <a:ext cx="38756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Aplikácia TrashOut je dostupná pre </a:t>
            </a:r>
            <a:r>
              <a:rPr lang="sk-SK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iPhone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, </a:t>
            </a:r>
            <a:r>
              <a:rPr lang="sk-SK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Android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a Windows </a:t>
            </a:r>
            <a:r>
              <a:rPr lang="sk-SK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Phone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platformu</a:t>
            </a:r>
          </a:p>
          <a:p>
            <a:endParaRPr lang="sk-SK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  <a:p>
            <a:endParaRPr lang="sk-SK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8" name="Rectangle 7"/>
          <p:cNvSpPr/>
          <p:nvPr/>
        </p:nvSpPr>
        <p:spPr>
          <a:xfrm rot="2700000">
            <a:off x="560924" y="1761537"/>
            <a:ext cx="641340" cy="641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74134" y="1798454"/>
            <a:ext cx="860956" cy="861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sz="6000" dirty="0" smtClean="0">
                <a:solidFill>
                  <a:srgbClr val="9AD125"/>
                </a:solidFill>
                <a:latin typeface="Bebas Neue"/>
                <a:cs typeface="Bebas Neue"/>
              </a:rPr>
              <a:t>1.</a:t>
            </a:r>
            <a:endParaRPr lang="en-US" sz="6000" dirty="0">
              <a:solidFill>
                <a:srgbClr val="9AD125"/>
              </a:solidFill>
              <a:latin typeface="Bebas Neue"/>
              <a:cs typeface="Bebas Neue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4134" y="4859133"/>
            <a:ext cx="3875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Hlavným cieľom je znížiť počet nelegálnych skládok po celom svete</a:t>
            </a:r>
            <a:endParaRPr lang="sk-SK" sz="2000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4134" y="4146284"/>
            <a:ext cx="860956" cy="861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sz="6000" dirty="0" smtClean="0">
                <a:solidFill>
                  <a:srgbClr val="9AD125"/>
                </a:solidFill>
                <a:latin typeface="Bebas Neue"/>
                <a:cs typeface="Bebas Neue"/>
              </a:rPr>
              <a:t>3.</a:t>
            </a:r>
            <a:endParaRPr lang="en-US" sz="6000" dirty="0">
              <a:solidFill>
                <a:srgbClr val="9AD125"/>
              </a:solidFill>
              <a:latin typeface="Bebas Neue"/>
              <a:cs typeface="Bebas Neue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12218" y="2511303"/>
            <a:ext cx="3875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Pomáha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bežným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ľuďom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 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sa jednoducho zapojiť a mať vplyv na ich životné prostredie</a:t>
            </a:r>
            <a:endParaRPr lang="sk-SK" sz="2000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612218" y="1798454"/>
            <a:ext cx="860956" cy="861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sz="6000" dirty="0" smtClean="0">
                <a:solidFill>
                  <a:srgbClr val="9AD125"/>
                </a:solidFill>
                <a:latin typeface="Bebas Neue"/>
                <a:cs typeface="Bebas Neue"/>
              </a:rPr>
              <a:t>2.</a:t>
            </a:r>
            <a:endParaRPr lang="en-US" sz="6000" dirty="0">
              <a:solidFill>
                <a:srgbClr val="9AD125"/>
              </a:solidFill>
              <a:latin typeface="Bebas Neue"/>
              <a:cs typeface="Bebas Neue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12218" y="4859133"/>
            <a:ext cx="3875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Viac informácií nájdete na </a:t>
            </a:r>
            <a:r>
              <a:rPr lang="sk-SK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bas Neue"/>
                <a:cs typeface="Bebas Neue"/>
              </a:rPr>
              <a:t>www.trashout.me</a:t>
            </a:r>
            <a:endParaRPr lang="sk-SK" sz="2000" dirty="0">
              <a:solidFill>
                <a:schemeClr val="tx1">
                  <a:lumMod val="85000"/>
                  <a:lumOff val="1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4612218" y="4146284"/>
            <a:ext cx="860956" cy="861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sz="6000" dirty="0" smtClean="0">
                <a:solidFill>
                  <a:srgbClr val="9AD125"/>
                </a:solidFill>
                <a:latin typeface="Bebas Neue"/>
                <a:cs typeface="Bebas Neue"/>
              </a:rPr>
              <a:t>4.</a:t>
            </a:r>
            <a:endParaRPr lang="en-US" sz="6000" dirty="0">
              <a:solidFill>
                <a:srgbClr val="9AD125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6351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27227" y="0"/>
            <a:ext cx="5616773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03287" y="451317"/>
            <a:ext cx="4914935" cy="906992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sk-SK" sz="3200" dirty="0" smtClean="0">
                <a:solidFill>
                  <a:schemeClr val="bg1"/>
                </a:solidFill>
                <a:latin typeface="Bebas Neue"/>
                <a:cs typeface="Bebas Neue"/>
              </a:rPr>
              <a:t>Ako na to?</a:t>
            </a:r>
            <a:endParaRPr lang="sk-SK" sz="2800" dirty="0" smtClean="0">
              <a:solidFill>
                <a:schemeClr val="bg1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4457" y="1279890"/>
            <a:ext cx="455101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2"/>
              </a:buBlip>
            </a:pPr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>Stiahnite a nainštalujte si aplikáciu TrashOut do svojho mobilu</a:t>
            </a:r>
          </a:p>
          <a:p>
            <a:pPr marL="285750" indent="-285750">
              <a:buBlip>
                <a:blip r:embed="rId2"/>
              </a:buBlip>
            </a:pPr>
            <a:endParaRPr lang="sk-SK" sz="2400" dirty="0" smtClean="0">
              <a:solidFill>
                <a:schemeClr val="bg1"/>
              </a:solidFill>
              <a:latin typeface="Bebas Neue"/>
              <a:cs typeface="Bebas Neue"/>
            </a:endParaRPr>
          </a:p>
          <a:p>
            <a:pPr marL="285750" indent="-285750">
              <a:buBlip>
                <a:blip r:embed="rId2"/>
              </a:buBlip>
            </a:pPr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>Vyrazte do prírody a keď nájdete nelegálnu skládku, tak ju lokalizujte</a:t>
            </a:r>
          </a:p>
          <a:p>
            <a:endParaRPr lang="sk-SK" sz="2400" dirty="0" smtClean="0">
              <a:solidFill>
                <a:schemeClr val="bg1"/>
              </a:solidFill>
              <a:latin typeface="Bebas Neue"/>
              <a:cs typeface="Bebas Neue"/>
            </a:endParaRPr>
          </a:p>
          <a:p>
            <a:pPr marL="285750" indent="-285750">
              <a:buBlip>
                <a:blip r:embed="rId2"/>
              </a:buBlip>
            </a:pPr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>Vaše hlásenie sa zobrazí na webe a budú o ňom informovaní zodpovední</a:t>
            </a:r>
          </a:p>
          <a:p>
            <a:endParaRPr lang="sk-SK" sz="2400" dirty="0" smtClean="0">
              <a:solidFill>
                <a:schemeClr val="bg1"/>
              </a:solidFill>
              <a:latin typeface="Bebas Neue"/>
              <a:cs typeface="Bebas Neue"/>
            </a:endParaRPr>
          </a:p>
          <a:p>
            <a:pPr marL="285750" indent="-285750">
              <a:buBlip>
                <a:blip r:embed="rId2"/>
              </a:buBlip>
            </a:pPr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>Buďte aktívni a zorganizujte vyčistenie takýchto skládok vo Vašom okolí</a:t>
            </a:r>
          </a:p>
          <a:p>
            <a:endParaRPr lang="sk-SK" sz="2400" dirty="0" smtClean="0">
              <a:solidFill>
                <a:schemeClr val="bg1"/>
              </a:solidFill>
              <a:latin typeface="Bebas Neue"/>
              <a:cs typeface="Bebas Neue"/>
            </a:endParaRPr>
          </a:p>
          <a:p>
            <a:pPr marL="285750" indent="-285750">
              <a:buBlip>
                <a:blip r:embed="rId2"/>
              </a:buBlip>
            </a:pPr>
            <a:endParaRPr lang="sk-SK" sz="2400" dirty="0" smtClean="0">
              <a:solidFill>
                <a:schemeClr val="bg1"/>
              </a:solidFill>
              <a:latin typeface="Bebas Neue"/>
              <a:cs typeface="Bebas Neue"/>
            </a:endParaRPr>
          </a:p>
        </p:txBody>
      </p:sp>
      <p:pic>
        <p:nvPicPr>
          <p:cNvPr id="4" name="Picture 3" descr="trash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27227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2700000">
            <a:off x="3206557" y="584143"/>
            <a:ext cx="641340" cy="64134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77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9085" y="190500"/>
            <a:ext cx="7746998" cy="6498168"/>
          </a:xfrm>
        </p:spPr>
        <p:txBody>
          <a:bodyPr anchor="ctr">
            <a:normAutofit/>
          </a:bodyPr>
          <a:lstStyle/>
          <a:p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>“Ako otec 4 detí som si plne vedomý, že ak chceme niečo urobiť pre životné prostredie, musíme začať sami od seba. Čierne skládky nie sú prejavom modernej a vyspelej spoločnosti, sú však viditeľným problémom, ktoré trápia mnohé obce a ľudí, ktorí tam žijú. Preto plne podporujem projekt TrashOut a verím, že vďaka nemu sa nám podarí znížiť počet čiernych skládok v prírode.”</a:t>
            </a:r>
            <a:b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  <a:t/>
            </a:r>
            <a:br>
              <a:rPr lang="sk-SK" sz="2400" dirty="0" smtClean="0">
                <a:solidFill>
                  <a:schemeClr val="bg1"/>
                </a:solidFill>
                <a:latin typeface="Bebas Neue"/>
                <a:cs typeface="Bebas Neue"/>
              </a:rPr>
            </a:br>
            <a:r>
              <a:rPr lang="sk-SK" sz="2000" dirty="0" smtClean="0">
                <a:solidFill>
                  <a:srgbClr val="9AD125"/>
                </a:solidFill>
                <a:latin typeface="Bebas Neue"/>
                <a:cs typeface="Bebas Neue"/>
              </a:rPr>
              <a:t>Ing. JÓZSEF NAGY </a:t>
            </a:r>
            <a:br>
              <a:rPr lang="sk-SK" sz="2000" dirty="0" smtClean="0">
                <a:solidFill>
                  <a:srgbClr val="9AD125"/>
                </a:solidFill>
                <a:latin typeface="Bebas Neue"/>
                <a:cs typeface="Bebas Neue"/>
              </a:rPr>
            </a:br>
            <a:r>
              <a:rPr lang="sk-SK" sz="2000" dirty="0" smtClean="0">
                <a:solidFill>
                  <a:srgbClr val="9AD125"/>
                </a:solidFill>
                <a:latin typeface="Bebas Neue"/>
                <a:cs typeface="Bebas Neue"/>
              </a:rPr>
              <a:t>(Exminister životného prostredia Slovenskej republiky 2011)</a:t>
            </a:r>
            <a:endParaRPr lang="sk-SK" sz="2000" dirty="0">
              <a:solidFill>
                <a:srgbClr val="9AD125"/>
              </a:solidFill>
              <a:latin typeface="Bebas Neue"/>
              <a:cs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32370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455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296</Words>
  <Application>Microsoft Macintosh PowerPoint</Application>
  <PresentationFormat>On-screen Show (4:3)</PresentationFormat>
  <Paragraphs>31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Zachráňme svet  od odpadu</vt:lpstr>
      <vt:lpstr>na úvod zopár faktov …</vt:lpstr>
      <vt:lpstr>80 miliónov nerozložiteľných jednorazových pohárov sa použije každý deň  </vt:lpstr>
      <vt:lpstr>Postavené vedľa seba by boli 2 krát dlhšie ako hranica medzi USA a Mexikom</vt:lpstr>
      <vt:lpstr>360 miliónov  litrov odpadu sa každý deň vyhodí  z okna auta  </vt:lpstr>
      <vt:lpstr>To je ako naplniť 12 olympíjskych bazénov</vt:lpstr>
      <vt:lpstr>každý deň sa na svete vyprodukuje odpad, ktorý musí vyviezť   63,000  smetiarenských áut </vt:lpstr>
      <vt:lpstr>Postavené na sebe by boli vysoké ako  1852 Eiffelových veží</vt:lpstr>
      <vt:lpstr>Veľké množstvo z tohto odpadu končí na  nelegálnych skládkach</vt:lpstr>
      <vt:lpstr>TrashOut vyhláste boj nelegálnym skládkam</vt:lpstr>
      <vt:lpstr>Nahláste nelegálne skládky  jednoducho cez Váš mobil</vt:lpstr>
      <vt:lpstr>Ako na to?</vt:lpstr>
      <vt:lpstr>“Ako otec 4 detí som si plne vedomý, že ak chceme niečo urobiť pre životné prostredie, musíme začať sami od seba. Čierne skládky nie sú prejavom modernej a vyspelej spoločnosti, sú však viditeľným problémom, ktoré trápia mnohé obce a ľudí, ktorí tam žijú. Preto plne podporujem projekt TrashOut a verím, že vďaka nemu sa nám podarí znížiť počet čiernych skládok v prírode.”  Ing. JÓZSEF NAGY  (Exminister životného prostredia Slovenskej republiky 2011)</vt:lpstr>
      <vt:lpstr>PowerPoint Presentation</vt:lpstr>
    </vt:vector>
  </TitlesOfParts>
  <Company>kennymax1@gmail.com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Nahláste nelegálne skládky  jednoducho cez Váš mobil</dc:title>
  <dc:creator>Milan Chudoba</dc:creator>
  <cp:lastModifiedBy>Tomas Lodnan</cp:lastModifiedBy>
  <cp:revision>31</cp:revision>
  <dcterms:created xsi:type="dcterms:W3CDTF">2012-10-08T12:30:43Z</dcterms:created>
  <dcterms:modified xsi:type="dcterms:W3CDTF">2012-10-11T07:37:29Z</dcterms:modified>
</cp:coreProperties>
</file>